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07067" y="535577"/>
            <a:ext cx="7766936" cy="1110343"/>
          </a:xfrm>
        </p:spPr>
        <p:txBody>
          <a:bodyPr/>
          <a:lstStyle/>
          <a:p>
            <a:pPr algn="ctr"/>
            <a:r>
              <a:rPr lang="it-IT" dirty="0" smtClean="0"/>
              <a:t>CLASSIFICA MINIBASKET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07067" y="1750423"/>
            <a:ext cx="7766936" cy="3397309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 smtClean="0"/>
              <a:t>Categoria 2017-2018</a:t>
            </a:r>
          </a:p>
          <a:p>
            <a:pPr algn="ctr"/>
            <a:endParaRPr lang="it-IT" sz="2800" b="1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008002"/>
              </p:ext>
            </p:extLst>
          </p:nvPr>
        </p:nvGraphicFramePr>
        <p:xfrm>
          <a:off x="3166946" y="2522340"/>
          <a:ext cx="444717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834">
                  <a:extLst>
                    <a:ext uri="{9D8B030D-6E8A-4147-A177-3AD203B41FA5}">
                      <a16:colId xmlns:a16="http://schemas.microsoft.com/office/drawing/2014/main" val="586290331"/>
                    </a:ext>
                  </a:extLst>
                </a:gridCol>
                <a:gridCol w="1110344">
                  <a:extLst>
                    <a:ext uri="{9D8B030D-6E8A-4147-A177-3AD203B41FA5}">
                      <a16:colId xmlns:a16="http://schemas.microsoft.com/office/drawing/2014/main" val="3816863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Ares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10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283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Liceum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aseline="0" dirty="0" smtClean="0"/>
                        <a:t>   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422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Petrarca Roma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 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683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552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179306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Sfaccettatura</vt:lpstr>
      <vt:lpstr>CLASSIFICA MINIBASKET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 MINIBASKET</dc:title>
  <dc:creator>Admin</dc:creator>
  <cp:lastModifiedBy>Admin</cp:lastModifiedBy>
  <cp:revision>1</cp:revision>
  <dcterms:created xsi:type="dcterms:W3CDTF">2026-06-04T13:44:39Z</dcterms:created>
  <dcterms:modified xsi:type="dcterms:W3CDTF">2026-06-04T13:47:38Z</dcterms:modified>
</cp:coreProperties>
</file>